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6" r:id="rId4"/>
    <p:sldId id="375" r:id="rId5"/>
    <p:sldId id="374" r:id="rId6"/>
    <p:sldId id="373" r:id="rId7"/>
    <p:sldId id="372" r:id="rId8"/>
    <p:sldId id="371" r:id="rId9"/>
    <p:sldId id="370" r:id="rId10"/>
    <p:sldId id="369" r:id="rId11"/>
    <p:sldId id="368" r:id="rId12"/>
    <p:sldId id="367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29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0" y="3025140"/>
            <a:ext cx="5486400" cy="8077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411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228725"/>
            <a:ext cx="5414010" cy="702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350841"/>
            <a:ext cx="2514285" cy="343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72380" y="3170708"/>
            <a:ext cx="1523809" cy="343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929523" y="3990575"/>
            <a:ext cx="1266666" cy="343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4670425"/>
            <a:ext cx="5428615" cy="63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555" y="2348045"/>
            <a:ext cx="10800000" cy="3671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555" y="908685"/>
            <a:ext cx="10800000" cy="1497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907415"/>
            <a:ext cx="4652645" cy="702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029355"/>
            <a:ext cx="3257142" cy="342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91428" y="2848567"/>
            <a:ext cx="1514285" cy="342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929523" y="3677305"/>
            <a:ext cx="1009523" cy="333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4486992"/>
            <a:ext cx="4914285" cy="342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5258435"/>
            <a:ext cx="7644130" cy="748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  <p:bldP spid="11" grpId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5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9139047" y="3427937"/>
            <a:ext cx="609523" cy="400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072380" y="4381783"/>
            <a:ext cx="638095" cy="267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472180" y="5068570"/>
            <a:ext cx="2364105" cy="565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139315" y="5694680"/>
            <a:ext cx="1123950" cy="585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6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39047" y="1938757"/>
            <a:ext cx="1447619" cy="40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82005" y="4232910"/>
            <a:ext cx="4478020" cy="780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39215" y="5168900"/>
            <a:ext cx="3660140" cy="627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205714" y="6035641"/>
            <a:ext cx="561904" cy="400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24761" y="2060251"/>
            <a:ext cx="571428" cy="400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67619" y="3702175"/>
            <a:ext cx="619047" cy="486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99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46175" y="2557780"/>
            <a:ext cx="6144895" cy="647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050003" y="3380888"/>
            <a:ext cx="1847041" cy="328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68240" y="4812000"/>
            <a:ext cx="4981684" cy="391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810243" y="5523111"/>
            <a:ext cx="1642801" cy="3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050003" y="6216444"/>
            <a:ext cx="1181041" cy="3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300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2455262"/>
            <a:ext cx="5133333" cy="428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39047" y="3226710"/>
            <a:ext cx="1752380" cy="342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96190" y="3969586"/>
            <a:ext cx="1257142" cy="333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37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2268855"/>
            <a:ext cx="6202045" cy="572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91665" y="3009265"/>
            <a:ext cx="5935980" cy="536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310476" y="3927110"/>
            <a:ext cx="1504761" cy="342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558095" y="4670194"/>
            <a:ext cx="1019047" cy="342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7730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62600" y="4672330"/>
            <a:ext cx="612775" cy="580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64960" y="4674870"/>
            <a:ext cx="612775" cy="566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81925" y="4660900"/>
            <a:ext cx="630555" cy="593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4442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29523" y="1425591"/>
            <a:ext cx="314284" cy="390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01215" y="3105785"/>
            <a:ext cx="1551940" cy="668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291428" y="5010016"/>
            <a:ext cx="590476" cy="400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2Y1ZjIxMGYxZmY0NDM2OTllODdiMzg4NWMwNTc4Mz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36</cp:revision>
  <dcterms:created xsi:type="dcterms:W3CDTF">2015-09-16T06:52:00Z</dcterms:created>
  <dcterms:modified xsi:type="dcterms:W3CDTF">2023-12-14T14:05:12Z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